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78" r:id="rId3"/>
    <p:sldId id="265" r:id="rId4"/>
    <p:sldId id="291" r:id="rId5"/>
    <p:sldId id="288" r:id="rId6"/>
    <p:sldId id="294" r:id="rId7"/>
    <p:sldId id="257" r:id="rId8"/>
    <p:sldId id="295" r:id="rId9"/>
    <p:sldId id="293" r:id="rId10"/>
    <p:sldId id="268" r:id="rId11"/>
    <p:sldId id="296" r:id="rId12"/>
    <p:sldId id="297" r:id="rId13"/>
    <p:sldId id="279" r:id="rId14"/>
    <p:sldId id="285" r:id="rId15"/>
    <p:sldId id="283" r:id="rId16"/>
    <p:sldId id="284" r:id="rId17"/>
    <p:sldId id="259" r:id="rId18"/>
    <p:sldId id="298" r:id="rId19"/>
    <p:sldId id="270" r:id="rId20"/>
    <p:sldId id="267" r:id="rId21"/>
    <p:sldId id="289" r:id="rId22"/>
    <p:sldId id="264" r:id="rId23"/>
    <p:sldId id="299" r:id="rId24"/>
    <p:sldId id="273" r:id="rId25"/>
    <p:sldId id="280" r:id="rId26"/>
    <p:sldId id="266" r:id="rId27"/>
    <p:sldId id="258" r:id="rId28"/>
    <p:sldId id="262" r:id="rId29"/>
    <p:sldId id="281" r:id="rId30"/>
    <p:sldId id="282" r:id="rId31"/>
    <p:sldId id="287" r:id="rId32"/>
    <p:sldId id="286" r:id="rId33"/>
    <p:sldId id="275" r:id="rId34"/>
    <p:sldId id="274" r:id="rId35"/>
    <p:sldId id="272" r:id="rId36"/>
    <p:sldId id="260" r:id="rId37"/>
    <p:sldId id="300" r:id="rId38"/>
    <p:sldId id="276" r:id="rId39"/>
    <p:sldId id="271" r:id="rId40"/>
    <p:sldId id="261" r:id="rId41"/>
    <p:sldId id="269" r:id="rId42"/>
    <p:sldId id="277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7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2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1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3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4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5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6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0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8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3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6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0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6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57B7494-39B2-452E-873B-64B287EB0A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F7C4558-2B2B-478D-87B0-A31FE0C9E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4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HONORS DAY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HONOREES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8284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1" y="457200"/>
            <a:ext cx="5527965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HEATHER 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DAVIS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451" y="2057400"/>
            <a:ext cx="5378334" cy="3811588"/>
          </a:xfrm>
        </p:spPr>
        <p:txBody>
          <a:bodyPr>
            <a:normAutofit fontScale="92500" lnSpcReduction="100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Government Association President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83281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3" y="457200"/>
            <a:ext cx="5910349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ERIC DECREE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11" y="390698"/>
            <a:ext cx="3602736" cy="5672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513" y="2057400"/>
            <a:ext cx="5385814" cy="3811588"/>
          </a:xfrm>
        </p:spPr>
        <p:txBody>
          <a:bodyPr>
            <a:normAutofit lnSpcReduction="100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Engineering Graphics and Animation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“In the fall I plan to attend Auburn University to obtain a bachelors degree in Graphic Design.  My career goal is to do 3-D design and open an art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gallery."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6188" y="2057400"/>
            <a:ext cx="360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6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75" y="457200"/>
            <a:ext cx="5935287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KADAIJA 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DORTCH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13" y="556953"/>
            <a:ext cx="3667749" cy="5724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574" y="2057400"/>
            <a:ext cx="5410753" cy="3811588"/>
          </a:xfrm>
        </p:spPr>
        <p:txBody>
          <a:bodyPr>
            <a:normAutofit lnSpcReduction="100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Psychology Human Growth and Development</a:t>
            </a: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“In the future I will major in either Criminal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ustice or Cosmetology.  I plan on completing my general courses while I decide on my career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goal.”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6188" y="2057400"/>
            <a:ext cx="360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7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63" y="457200"/>
            <a:ext cx="5943600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LILLIAN 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FLOWERS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327" y="2057400"/>
            <a:ext cx="5253644" cy="3811588"/>
          </a:xfrm>
        </p:spPr>
        <p:txBody>
          <a:bodyPr>
            <a:normAutofit lnSpcReduction="100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Government Association Secretary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plan to attend Troy University fall 2019 and major in Business Administration with a concentration in Human Resources Management and minor in Spanish.  My career goal is to gain employment with a corporate </a:t>
            </a:r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79537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26" y="457200"/>
            <a:ext cx="5370021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BEVERLY GAMBLE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66" y="561109"/>
            <a:ext cx="3602736" cy="5654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826" y="2057400"/>
            <a:ext cx="5486399" cy="3811588"/>
          </a:xfrm>
        </p:spPr>
        <p:txBody>
          <a:bodyPr>
            <a:normAutofit fontScale="77500" lnSpcReduction="200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Criminal Justice</a:t>
            </a: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plan on earning an Associates degree from Wallace and then transferring to a University.  My career goal is to become a parole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officer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8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01" y="457200"/>
            <a:ext cx="5536075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MICHAEL 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GARY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451" y="2057400"/>
            <a:ext cx="5308570" cy="3811588"/>
          </a:xfrm>
        </p:spPr>
        <p:txBody>
          <a:bodyPr>
            <a:normAutofit fontScale="925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Government Association Activities Coordinator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3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3" y="457200"/>
            <a:ext cx="5752407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LOGAN 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GRUBBS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015" y="2057400"/>
            <a:ext cx="5403272" cy="3811588"/>
          </a:xfrm>
        </p:spPr>
        <p:txBody>
          <a:bodyPr>
            <a:normAutofit fontScale="92500" lnSpcReduction="200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Outstanding student in the field of Applied Engineering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7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457200"/>
            <a:ext cx="5536278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KAYLA HALL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00" y="515390"/>
            <a:ext cx="3602736" cy="5642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2427316"/>
            <a:ext cx="3859212" cy="3632662"/>
          </a:xfrm>
        </p:spPr>
        <p:txBody>
          <a:bodyPr>
            <a:normAutofit fontScale="77500" lnSpcReduction="200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Speech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 completing my Associates degree in Business summer 2019.  I will attend Troy University fall 2019 and major in Business 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Management."</a:t>
            </a:r>
            <a:endParaRPr lang="en-US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3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2" y="457200"/>
            <a:ext cx="5552902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EMILY HOLLAND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20" y="307573"/>
            <a:ext cx="3602736" cy="5694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451" y="2057400"/>
            <a:ext cx="5411585" cy="3811588"/>
          </a:xfrm>
        </p:spPr>
        <p:txBody>
          <a:bodyPr>
            <a:normAutofit fontScale="92500" lnSpcReduction="200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Theta Kappa Secretary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Alabama Community of Excellence scholarship recipient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Troy University Transfer Merit scholarship recipient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will transfer to the University of Alabama to earn a bachelors in Microbiology.  My career goal is to conduct medical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research."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561216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MICHAEL HUDSON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5361710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of: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Criminal Justice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67113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5" y="457200"/>
            <a:ext cx="6026727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TRISTAN ANDREWS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789" y="457200"/>
            <a:ext cx="3600557" cy="5727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135" y="2057400"/>
            <a:ext cx="5619403" cy="3769822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Literature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Alabama Team Representative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 Theta Kappa President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Alabama Presidential Scholarship recipient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Alabama All Alabama Academic Team Scholarship recipient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Alabama Supply Store Book Scholarship recipient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transfer to the University of Alabama to earn a bachelors in History.  I would like to work at museums or in archaeological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research."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6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4" y="457200"/>
            <a:ext cx="5370022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DANIEL INGRAM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324" y="2057400"/>
            <a:ext cx="4854632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Air Conditioning and Refrigeration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0727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57200"/>
            <a:ext cx="5918662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TYIANNA 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JACKSON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57400"/>
            <a:ext cx="5419898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Business Technologies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7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6" y="457200"/>
            <a:ext cx="4804555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HUNTER KEITH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324" y="2057400"/>
            <a:ext cx="4854632" cy="3811588"/>
          </a:xfrm>
        </p:spPr>
        <p:txBody>
          <a:bodyPr>
            <a:normAutofit fontScale="85000" lnSpcReduction="200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Principles of Biology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Math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08532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5536075" cy="1600200"/>
          </a:xfrm>
        </p:spPr>
        <p:txBody>
          <a:bodyPr>
            <a:norm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NOAH KELLY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6276109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Theta Kappa Vice President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2334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457200"/>
            <a:ext cx="5536278" cy="16002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THOMAS </a:t>
            </a:r>
            <a:b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KILLINGWORTH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138" y="2057400"/>
            <a:ext cx="5336771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Math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28095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9" y="457200"/>
            <a:ext cx="5893724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LENADA LYNN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695" y="2057400"/>
            <a:ext cx="5710843" cy="3811588"/>
          </a:xfrm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Licensed Practical Nursing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03900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457200"/>
            <a:ext cx="5353397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 MARSHALL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10" y="457200"/>
            <a:ext cx="3622471" cy="5685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324" y="2057400"/>
            <a:ext cx="4854632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Welding Technology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457200"/>
            <a:ext cx="5536278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 MAULDIN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139" y="2057400"/>
            <a:ext cx="5320146" cy="3811588"/>
          </a:xfrm>
        </p:spPr>
        <p:txBody>
          <a:bodyPr>
            <a:normAutofit fontScale="85000" lnSpcReduction="100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Physical Science II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2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3137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26" y="457200"/>
            <a:ext cx="5170516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JESSICA 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McCURDY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816" y="2057400"/>
            <a:ext cx="6022772" cy="3811588"/>
          </a:xfrm>
        </p:spPr>
        <p:txBody>
          <a:bodyPr>
            <a:normAutofit lnSpcReduction="100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Child Development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54123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9" y="457200"/>
            <a:ext cx="6151418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SHERDARRIA 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McKISSIC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60" y="538634"/>
            <a:ext cx="3739375" cy="5928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139" y="2057400"/>
            <a:ext cx="5270268" cy="3811588"/>
          </a:xfrm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Student Practical Nurses President</a:t>
            </a: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plan on furthering my education and applying to the ADN program while continuing to work for Piedmont as a nurse!  My ultimate goal is to become a Nurse Practitioner.”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8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24" y="457200"/>
            <a:ext cx="5428211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MEGAN BRAFORT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15" y="390700"/>
            <a:ext cx="3602736" cy="564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324" y="2057400"/>
            <a:ext cx="4854632" cy="3811588"/>
          </a:xfrm>
        </p:spPr>
        <p:txBody>
          <a:bodyPr>
            <a:normAutofit fontScale="77500" lnSpcReduction="200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of: 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Graphics and Animation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plan to open up my own group homes, foster homes, and a traveling organization for troubled teens in the cities where crime is the highest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1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1" y="457200"/>
            <a:ext cx="5976851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JENNIFER 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NICEWANNER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77" y="457200"/>
            <a:ext cx="3637103" cy="5752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069" y="2057400"/>
            <a:ext cx="5544590" cy="3811588"/>
          </a:xfrm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Student Government Association Vice President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have plans to earn my nursing degree from Wallace.  My career goal is to earn my bachelors degree in Pediatric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Nursing."</a:t>
            </a:r>
            <a:endPara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0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25" y="457200"/>
            <a:ext cx="5902037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WESLEY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NICEWANNER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92" y="561109"/>
            <a:ext cx="3666226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83" y="2057400"/>
            <a:ext cx="5627717" cy="3811588"/>
          </a:xfrm>
        </p:spPr>
        <p:txBody>
          <a:bodyPr>
            <a:normAutofit fontScale="92500" lnSpcReduction="100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Government Association Activities Coordinator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0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1" y="457200"/>
            <a:ext cx="5885411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HUNTER PADGETT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35" y="457200"/>
            <a:ext cx="3636818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9011" y="2057400"/>
            <a:ext cx="5494713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Computer Information Science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4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5" y="457200"/>
            <a:ext cx="5710842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JA’RYAN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PARKS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765" y="2057400"/>
            <a:ext cx="5336770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usiness Technologies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Government Association Activities Coordinator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45513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5" y="457200"/>
            <a:ext cx="5710842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PRICE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83" y="2057400"/>
            <a:ext cx="5577841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Welding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12919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457200"/>
            <a:ext cx="5536278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LINDA 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REED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138" y="2057400"/>
            <a:ext cx="5419898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Applied Engineering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00931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3" y="457200"/>
            <a:ext cx="5552903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NAOMI RIVERA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513" y="2057400"/>
            <a:ext cx="5444836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Music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78659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9" y="457200"/>
            <a:ext cx="5893724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RAKEISHA 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RUMPH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 b="4995"/>
          <a:stretch>
            <a:fillRect/>
          </a:stretch>
        </p:blipFill>
        <p:spPr>
          <a:xfrm>
            <a:off x="8035847" y="552798"/>
            <a:ext cx="3602736" cy="510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131" y="2057400"/>
            <a:ext cx="5658407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Student Practical Nurses Treasurer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4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9" y="457200"/>
            <a:ext cx="5893724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DEXTER 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SHAW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05" y="457200"/>
            <a:ext cx="3626036" cy="5739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139" y="2057400"/>
            <a:ext cx="5419897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Air Conditioning and Refrigeration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“After I graduate, I plan to find a job in the HVAC field and possibly start my own business in the years to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come."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0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457200"/>
            <a:ext cx="5519652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KATIE SMITH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6276109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Literature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61098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5536075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THEA BROWN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 b="5235"/>
          <a:stretch>
            <a:fillRect/>
          </a:stretch>
        </p:blipFill>
        <p:spPr>
          <a:xfrm>
            <a:off x="7562021" y="810492"/>
            <a:ext cx="3602736" cy="510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6276109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Student Practical Nurses Vice President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3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457200"/>
            <a:ext cx="5536278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JENECIAH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STARLING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25" y="457200"/>
            <a:ext cx="3606667" cy="5752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79" y="2057400"/>
            <a:ext cx="5835537" cy="3811588"/>
          </a:xfrm>
        </p:spPr>
        <p:txBody>
          <a:bodyPr>
            <a:no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 Program Cohort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Alabama Team Representative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President’s Award Nominee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Alabama Community College Distinguished Scholarship recipient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457200"/>
            <a:ext cx="5536278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HAROLD STEWART, II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54" y="399011"/>
            <a:ext cx="3674985" cy="5744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4073" y="2057400"/>
            <a:ext cx="5586152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Music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3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2" y="457200"/>
            <a:ext cx="5785658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KALLEN TURNER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6276109" cy="3811588"/>
          </a:xfrm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Physical Science I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22772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2" y="457200"/>
            <a:ext cx="5785658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DESIREE 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UTLEY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6276109" cy="3811588"/>
          </a:xfrm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 Program Cohort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plan to apply for the Radiology Technology program fall 2019.  </a:t>
            </a:r>
          </a:p>
          <a:p>
            <a:pPr algn="ctr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graduation, I plan to head straight to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work."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4" b="5284"/>
          <a:stretch>
            <a:fillRect/>
          </a:stretch>
        </p:blipFill>
        <p:spPr>
          <a:xfrm>
            <a:off x="7985971" y="552797"/>
            <a:ext cx="3602736" cy="510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894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2" y="457200"/>
            <a:ext cx="5785658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ASHYLNN WATFORD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6276109" cy="3811588"/>
          </a:xfrm>
        </p:spPr>
        <p:txBody>
          <a:bodyPr>
            <a:normAutofit fontScale="92500" lnSpcReduction="200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Licensed Practical Nursing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Speech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am currently in the LPN program with plans to transfer to the ADN program.  I hope one day to purse a career as a flight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nurse."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3801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2" y="457200"/>
            <a:ext cx="5785658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JESSICA WEATHINGTON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057400"/>
            <a:ext cx="6084916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Child Development</a:t>
            </a: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91955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2" y="457200"/>
            <a:ext cx="5785658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MELCHORA 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WESTON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057400"/>
            <a:ext cx="6084916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 Human Anatomy I and II</a:t>
            </a: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plan on completing the ADN program at Wallace followed by continued education in the field of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Nursing."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2" b="4752"/>
          <a:stretch>
            <a:fillRect/>
          </a:stretch>
        </p:blipFill>
        <p:spPr>
          <a:xfrm>
            <a:off x="8035847" y="457200"/>
            <a:ext cx="3602736" cy="510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051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2" y="457200"/>
            <a:ext cx="5785658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MONICA 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057400"/>
            <a:ext cx="6084916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 Theta Kappa Secretary</a:t>
            </a: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63020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2" y="457200"/>
            <a:ext cx="5785658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 WOOD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057400"/>
            <a:ext cx="6084916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Composition</a:t>
            </a: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2018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2" y="457200"/>
            <a:ext cx="5785658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EMILY WURST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578" y="2057400"/>
            <a:ext cx="5120640" cy="3811588"/>
          </a:xfrm>
        </p:spPr>
        <p:txBody>
          <a:bodyPr>
            <a:normAutofit lnSpcReduction="100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Business Technologies</a:t>
            </a: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plan to earn my Office Administration degree at Wallace.  After graduation, fall 2019 I plan to find a job that uses the skills I have learned in my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studies."</a:t>
            </a:r>
            <a:endPara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 b="4995"/>
          <a:stretch>
            <a:fillRect/>
          </a:stretch>
        </p:blipFill>
        <p:spPr>
          <a:xfrm>
            <a:off x="8193789" y="594361"/>
            <a:ext cx="3602736" cy="510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764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88" y="457200"/>
            <a:ext cx="5569528" cy="1600200"/>
          </a:xfrm>
        </p:spPr>
        <p:txBody>
          <a:bodyPr>
            <a:noAutofit/>
          </a:bodyPr>
          <a:lstStyle/>
          <a:p>
            <a:pPr algn="ctr"/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EVELYN BURRELL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2509" y="2057400"/>
            <a:ext cx="5544589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field of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Licensed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Nursing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I plan to continue my education at Wallace.  My career goal is to become a wound care </a:t>
            </a:r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Nurse."</a:t>
            </a:r>
            <a:endParaRPr lang="en-US" sz="1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9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2" y="457200"/>
            <a:ext cx="5785658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MARCOS </a:t>
            </a:r>
            <a:b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YOUNG, JR.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578" y="2057400"/>
            <a:ext cx="5120640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the field of General Psychology</a:t>
            </a: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28417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5536075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STEPHANIE BURZYNSKI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 b="5333"/>
          <a:stretch>
            <a:fillRect/>
          </a:stretch>
        </p:blipFill>
        <p:spPr>
          <a:xfrm>
            <a:off x="7512145" y="544484"/>
            <a:ext cx="3602736" cy="510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6276109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Student Practical Nurses Secretary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89" y="457200"/>
            <a:ext cx="5503027" cy="1600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ALTHEA CAMPBELL-WILLIAMS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02" y="2057400"/>
            <a:ext cx="5818909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field of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Science 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23984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87" y="457200"/>
            <a:ext cx="5926975" cy="1600200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ANDREW CHAPMAN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 b="5064"/>
          <a:stretch>
            <a:fillRect/>
          </a:stretch>
        </p:blipFill>
        <p:spPr>
          <a:xfrm>
            <a:off x="7985971" y="519546"/>
            <a:ext cx="3602736" cy="510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6276109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Bass Fishing Club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Tournament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6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1" y="457200"/>
            <a:ext cx="5885411" cy="1600200"/>
          </a:xfrm>
        </p:spPr>
        <p:txBody>
          <a:bodyPr>
            <a:noAutofit/>
          </a:bodyPr>
          <a:lstStyle/>
          <a:p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HANNAH DAVIS</a:t>
            </a:r>
            <a:endParaRPr lang="en-US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6276109" cy="381158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student in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4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C3869859D9D46B58F2385C5BAEB66" ma:contentTypeVersion="10" ma:contentTypeDescription="Create a new document." ma:contentTypeScope="" ma:versionID="4171f8540b6f2abbc3557393e97b216a">
  <xsd:schema xmlns:xsd="http://www.w3.org/2001/XMLSchema" xmlns:xs="http://www.w3.org/2001/XMLSchema" xmlns:p="http://schemas.microsoft.com/office/2006/metadata/properties" xmlns:ns2="4072dcf3-8839-4d86-99ca-9e44eeca7b20" xmlns:ns3="0341263a-7f32-4d88-a0ad-e2fb8c37d06c" targetNamespace="http://schemas.microsoft.com/office/2006/metadata/properties" ma:root="true" ma:fieldsID="91f3bbb439c6c3e244c42b8c6cf82ef3" ns2:_="" ns3:_="">
    <xsd:import namespace="4072dcf3-8839-4d86-99ca-9e44eeca7b20"/>
    <xsd:import namespace="0341263a-7f32-4d88-a0ad-e2fb8c37d0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2dcf3-8839-4d86-99ca-9e44eeca7b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1263a-7f32-4d88-a0ad-e2fb8c37d0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B3DAC0-FBB1-4E14-9FA0-4B40A70882A9}"/>
</file>

<file path=customXml/itemProps2.xml><?xml version="1.0" encoding="utf-8"?>
<ds:datastoreItem xmlns:ds="http://schemas.openxmlformats.org/officeDocument/2006/customXml" ds:itemID="{39110CB0-5D09-4C38-A8CA-82FC2BF5C02D}"/>
</file>

<file path=customXml/itemProps3.xml><?xml version="1.0" encoding="utf-8"?>
<ds:datastoreItem xmlns:ds="http://schemas.openxmlformats.org/officeDocument/2006/customXml" ds:itemID="{34C629F1-E5D0-4A1C-A741-09A0BFC6A0E0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414</TotalTime>
  <Words>938</Words>
  <Application>Microsoft Office PowerPoint</Application>
  <PresentationFormat>Widescreen</PresentationFormat>
  <Paragraphs>368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Century Gothic</vt:lpstr>
      <vt:lpstr>Times New Roman</vt:lpstr>
      <vt:lpstr>Wingdings</vt:lpstr>
      <vt:lpstr>Wingdings 3</vt:lpstr>
      <vt:lpstr>Ion Boardroom</vt:lpstr>
      <vt:lpstr>HONORS DAY 2019</vt:lpstr>
      <vt:lpstr>TRISTAN ANDREWS</vt:lpstr>
      <vt:lpstr>MEGAN BRAFORT</vt:lpstr>
      <vt:lpstr>THEA BROWN</vt:lpstr>
      <vt:lpstr>EVELYN BURRELL</vt:lpstr>
      <vt:lpstr>STEPHANIE BURZYNSKI</vt:lpstr>
      <vt:lpstr>ALTHEA CAMPBELL-WILLIAMS</vt:lpstr>
      <vt:lpstr>ANDREW CHAPMAN</vt:lpstr>
      <vt:lpstr>HANNAH DAVIS</vt:lpstr>
      <vt:lpstr>HEATHER  DAVIS</vt:lpstr>
      <vt:lpstr>ERIC DECREE</vt:lpstr>
      <vt:lpstr>KADAIJA  DORTCH</vt:lpstr>
      <vt:lpstr>LILLIAN  FLOWERS</vt:lpstr>
      <vt:lpstr>BEVERLY GAMBLE</vt:lpstr>
      <vt:lpstr>MICHAEL  GARY</vt:lpstr>
      <vt:lpstr>LOGAN  GRUBBS</vt:lpstr>
      <vt:lpstr>KAYLA HALL</vt:lpstr>
      <vt:lpstr>EMILY HOLLAND</vt:lpstr>
      <vt:lpstr>MICHAEL HUDSON</vt:lpstr>
      <vt:lpstr>DANIEL INGRAM</vt:lpstr>
      <vt:lpstr>TYIANNA  JACKSON</vt:lpstr>
      <vt:lpstr>HUNTER KEITH</vt:lpstr>
      <vt:lpstr>NOAH KELLY</vt:lpstr>
      <vt:lpstr>THOMAS  KILLINGWORTH</vt:lpstr>
      <vt:lpstr>LENADA LYNN</vt:lpstr>
      <vt:lpstr>KAREN MARSHALL</vt:lpstr>
      <vt:lpstr>DAVID MAULDIN</vt:lpstr>
      <vt:lpstr>JESSICA  McCURDY</vt:lpstr>
      <vt:lpstr>SHERDARRIA  McKISSIC</vt:lpstr>
      <vt:lpstr>JENNIFER  NICEWANNER</vt:lpstr>
      <vt:lpstr>WESLEY NICEWANNER</vt:lpstr>
      <vt:lpstr>HUNTER PADGETT</vt:lpstr>
      <vt:lpstr>JA’RYAN  PARKS</vt:lpstr>
      <vt:lpstr>ALEXANDER PRICE</vt:lpstr>
      <vt:lpstr>LINDA  REED</vt:lpstr>
      <vt:lpstr>NAOMI RIVERA</vt:lpstr>
      <vt:lpstr>RAKEISHA  RUMPH</vt:lpstr>
      <vt:lpstr>DEXTER  SHAW</vt:lpstr>
      <vt:lpstr>KATIE SMITH</vt:lpstr>
      <vt:lpstr>JENECIAH STARLING</vt:lpstr>
      <vt:lpstr>HAROLD STEWART, II</vt:lpstr>
      <vt:lpstr>KALLEN TURNER</vt:lpstr>
      <vt:lpstr>DESIREE  UTLEY</vt:lpstr>
      <vt:lpstr>ASHYLNN WATFORD</vt:lpstr>
      <vt:lpstr>JESSICA WEATHINGTON</vt:lpstr>
      <vt:lpstr>MELCHORA  WESTON</vt:lpstr>
      <vt:lpstr>MONICA  WILLIAMS</vt:lpstr>
      <vt:lpstr>JADE WOOD</vt:lpstr>
      <vt:lpstr>EMILY WURST</vt:lpstr>
      <vt:lpstr>MARCOS  YOUNG, JR.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Daymesha Reed</dc:creator>
  <cp:lastModifiedBy>Barbara Thompson</cp:lastModifiedBy>
  <cp:revision>73</cp:revision>
  <dcterms:created xsi:type="dcterms:W3CDTF">2018-04-04T22:24:37Z</dcterms:created>
  <dcterms:modified xsi:type="dcterms:W3CDTF">2019-04-15T21:36:43Z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0x0101007CBC3869859D9D46B58F2385C5BAEB66</vt:lpwstr>
  </property>
</Properties>
</file>